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1"/>
    <p:restoredTop sz="96327"/>
  </p:normalViewPr>
  <p:slideViewPr>
    <p:cSldViewPr snapToGrid="0">
      <p:cViewPr varScale="1">
        <p:scale>
          <a:sx n="151" d="100"/>
          <a:sy n="151" d="100"/>
        </p:scale>
        <p:origin x="208"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2C48-6ED8-8014-C62C-114E5218D0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3877AE62-1962-4328-FFF3-F63B28555C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2175531D-2BD5-493B-3945-F66BE270FDAF}"/>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5" name="Footer Placeholder 4">
            <a:extLst>
              <a:ext uri="{FF2B5EF4-FFF2-40B4-BE49-F238E27FC236}">
                <a16:creationId xmlns:a16="http://schemas.microsoft.com/office/drawing/2014/main" id="{4F686FA1-D968-2032-B62D-0748AC5F97B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F10F8B5-CE59-5C4D-742C-DCA92D37E297}"/>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2092777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5A2B-F151-EDDD-0CB0-800134751962}"/>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C64DF5CA-813E-AE06-D276-6C31EC764B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E38379F-FE20-D1B8-9E28-B5D235FC438F}"/>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5" name="Footer Placeholder 4">
            <a:extLst>
              <a:ext uri="{FF2B5EF4-FFF2-40B4-BE49-F238E27FC236}">
                <a16:creationId xmlns:a16="http://schemas.microsoft.com/office/drawing/2014/main" id="{AAC6232F-62DB-CC4D-4150-7883AF131AF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FE1FBDE-26D1-6C7E-4B63-9B2421EEFBAD}"/>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418337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7F0C9-04FD-627F-99AC-9C911BF567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67A295D-AF96-CBD7-8A49-620F98F4B4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3F4920D-47AC-37BD-FBDE-3870746E4ADD}"/>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5" name="Footer Placeholder 4">
            <a:extLst>
              <a:ext uri="{FF2B5EF4-FFF2-40B4-BE49-F238E27FC236}">
                <a16:creationId xmlns:a16="http://schemas.microsoft.com/office/drawing/2014/main" id="{CBE6BDD0-BDC7-5B9A-7205-0C9619E4AEC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AFBD79C-32A0-BD9D-24FF-068D8D972380}"/>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179904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A3D1-FF1F-03D1-A882-C74DD72A3246}"/>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590CE7C-AF4A-BCBA-3ADA-3C782D93F2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F7DC3F1-2EC4-8404-B723-112D511BB240}"/>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5" name="Footer Placeholder 4">
            <a:extLst>
              <a:ext uri="{FF2B5EF4-FFF2-40B4-BE49-F238E27FC236}">
                <a16:creationId xmlns:a16="http://schemas.microsoft.com/office/drawing/2014/main" id="{2113756A-14D4-25FD-E12B-85E76124FFB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E09979F-687F-F180-B81F-E127F1FE029B}"/>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280412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5F09-C998-5891-F1FC-561DB86278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671A74A-FEA4-A88E-1507-F0A63FBF8C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49087C-AF73-5C8F-AAB6-CD378CAF909F}"/>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5" name="Footer Placeholder 4">
            <a:extLst>
              <a:ext uri="{FF2B5EF4-FFF2-40B4-BE49-F238E27FC236}">
                <a16:creationId xmlns:a16="http://schemas.microsoft.com/office/drawing/2014/main" id="{1E4A5C00-820A-FD9D-B203-4FF8060EE6F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F57C979-40DD-AD91-3F76-ABB974755B0F}"/>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3970867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72C0-082E-17C7-46D9-5EEE7516107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04825835-AF0D-5841-12DC-0A4BAB154C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AC59C4C9-AFC8-6236-3D37-DE8B05411A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059161BC-B8FF-9D00-E455-ECF4EEC0404D}"/>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6" name="Footer Placeholder 5">
            <a:extLst>
              <a:ext uri="{FF2B5EF4-FFF2-40B4-BE49-F238E27FC236}">
                <a16:creationId xmlns:a16="http://schemas.microsoft.com/office/drawing/2014/main" id="{540A83A8-B9FF-4BD4-6D2A-5B14D54C22F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21C482CB-2416-2B8D-BEB8-E8A49326C125}"/>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67471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44CFE-FA65-F973-A021-615634528F87}"/>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EB39BA27-1F78-1E8B-F383-AFA6E5FF5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31191A-837E-441A-5AF5-898CD086BB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D868F9F6-29E5-6491-094C-AE4F188F5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57F790-7B4A-9BD5-59E8-16813432E6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85BCBFD2-BD10-A122-A5C9-14CC29917B38}"/>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8" name="Footer Placeholder 7">
            <a:extLst>
              <a:ext uri="{FF2B5EF4-FFF2-40B4-BE49-F238E27FC236}">
                <a16:creationId xmlns:a16="http://schemas.microsoft.com/office/drawing/2014/main" id="{03F9825A-7207-5CED-8573-103A1F1653AD}"/>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EDD6767D-6461-1D7E-1FCB-49DC7B0B4B37}"/>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239070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CA0E-6856-D9B3-96F5-20175E1F850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6FC53CDA-BAD3-2140-B5BE-57B36BC569A2}"/>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4" name="Footer Placeholder 3">
            <a:extLst>
              <a:ext uri="{FF2B5EF4-FFF2-40B4-BE49-F238E27FC236}">
                <a16:creationId xmlns:a16="http://schemas.microsoft.com/office/drawing/2014/main" id="{BBCCA91A-FBC2-FC44-5773-6CFB3FC8C068}"/>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72325E4A-F5EE-05BA-223B-A4C13903B18E}"/>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59719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6CD095-88D8-2BD3-0EA7-3AC78D8EDE24}"/>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3" name="Footer Placeholder 2">
            <a:extLst>
              <a:ext uri="{FF2B5EF4-FFF2-40B4-BE49-F238E27FC236}">
                <a16:creationId xmlns:a16="http://schemas.microsoft.com/office/drawing/2014/main" id="{D13A2946-E2F1-B37A-6D50-95F6E975B67C}"/>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4A90A93-0E63-50CC-56B7-7148C75EF96F}"/>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319924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E20D1-822C-7CA4-D5A6-D00623590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9037189-2412-F66C-F3CF-0C0FAE1E41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FEA6BD90-714B-0C8C-733F-99FFE8655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46C50-4788-D072-0197-97DDC3D60AC2}"/>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6" name="Footer Placeholder 5">
            <a:extLst>
              <a:ext uri="{FF2B5EF4-FFF2-40B4-BE49-F238E27FC236}">
                <a16:creationId xmlns:a16="http://schemas.microsoft.com/office/drawing/2014/main" id="{B8B476FD-9319-6B62-804C-7C192DBFA84A}"/>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8268AE7-0EB5-DE97-FF6A-238C91D1ADA1}"/>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868488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40BA-5858-5618-83D2-A8A5909B14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573E29E1-DA38-23E1-D1BE-BC797DDAB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AA3BE714-6400-D607-9C3B-B99302384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A6DAA0-5011-6D6F-DFB8-FB3135FA3108}"/>
              </a:ext>
            </a:extLst>
          </p:cNvPr>
          <p:cNvSpPr>
            <a:spLocks noGrp="1"/>
          </p:cNvSpPr>
          <p:nvPr>
            <p:ph type="dt" sz="half" idx="10"/>
          </p:nvPr>
        </p:nvSpPr>
        <p:spPr/>
        <p:txBody>
          <a:bodyPr/>
          <a:lstStyle/>
          <a:p>
            <a:fld id="{6BDD868F-DFD5-034F-BB5B-27FD3EF46650}" type="datetimeFigureOut">
              <a:rPr lang="en-IL" smtClean="0"/>
              <a:t>14/09/2022</a:t>
            </a:fld>
            <a:endParaRPr lang="en-IL"/>
          </a:p>
        </p:txBody>
      </p:sp>
      <p:sp>
        <p:nvSpPr>
          <p:cNvPr id="6" name="Footer Placeholder 5">
            <a:extLst>
              <a:ext uri="{FF2B5EF4-FFF2-40B4-BE49-F238E27FC236}">
                <a16:creationId xmlns:a16="http://schemas.microsoft.com/office/drawing/2014/main" id="{3641EF67-D7F7-EAFD-AEA0-63A2B65AD6F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5433A84-505B-09C9-304B-45CFC17E68E3}"/>
              </a:ext>
            </a:extLst>
          </p:cNvPr>
          <p:cNvSpPr>
            <a:spLocks noGrp="1"/>
          </p:cNvSpPr>
          <p:nvPr>
            <p:ph type="sldNum" sz="quarter" idx="12"/>
          </p:nvPr>
        </p:nvSpPr>
        <p:spPr/>
        <p:txBody>
          <a:bodyPr/>
          <a:lstStyle/>
          <a:p>
            <a:fld id="{59D3EECA-4DAF-1F4F-A473-29E7DECA266F}" type="slidenum">
              <a:rPr lang="en-IL" smtClean="0"/>
              <a:t>‹#›</a:t>
            </a:fld>
            <a:endParaRPr lang="en-IL"/>
          </a:p>
        </p:txBody>
      </p:sp>
    </p:spTree>
    <p:extLst>
      <p:ext uri="{BB962C8B-B14F-4D97-AF65-F5344CB8AC3E}">
        <p14:creationId xmlns:p14="http://schemas.microsoft.com/office/powerpoint/2010/main" val="290996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C98F61-BAAF-C99C-5368-DD30268B8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57E4FF04-4E91-AE52-C57E-A9911A52E8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AD8D3F9-CF93-08C0-278E-898A852A9D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D868F-DFD5-034F-BB5B-27FD3EF46650}" type="datetimeFigureOut">
              <a:rPr lang="en-IL" smtClean="0"/>
              <a:t>14/09/2022</a:t>
            </a:fld>
            <a:endParaRPr lang="en-IL"/>
          </a:p>
        </p:txBody>
      </p:sp>
      <p:sp>
        <p:nvSpPr>
          <p:cNvPr id="5" name="Footer Placeholder 4">
            <a:extLst>
              <a:ext uri="{FF2B5EF4-FFF2-40B4-BE49-F238E27FC236}">
                <a16:creationId xmlns:a16="http://schemas.microsoft.com/office/drawing/2014/main" id="{FE866281-A691-6FAA-02A9-E60A68361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325AB6CB-FC08-3F2C-B835-003A4B3F0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3EECA-4DAF-1F4F-A473-29E7DECA266F}" type="slidenum">
              <a:rPr lang="en-IL" smtClean="0"/>
              <a:t>‹#›</a:t>
            </a:fld>
            <a:endParaRPr lang="en-IL"/>
          </a:p>
        </p:txBody>
      </p:sp>
    </p:spTree>
    <p:extLst>
      <p:ext uri="{BB962C8B-B14F-4D97-AF65-F5344CB8AC3E}">
        <p14:creationId xmlns:p14="http://schemas.microsoft.com/office/powerpoint/2010/main" val="1526033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hawnSagiv/Travel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AF39A-D72E-CAF7-5F7A-E811F12CB11E}"/>
              </a:ext>
            </a:extLst>
          </p:cNvPr>
          <p:cNvPicPr>
            <a:picLocks noChangeAspect="1"/>
          </p:cNvPicPr>
          <p:nvPr/>
        </p:nvPicPr>
        <p:blipFill>
          <a:blip r:embed="rId2"/>
          <a:stretch>
            <a:fillRect/>
          </a:stretch>
        </p:blipFill>
        <p:spPr>
          <a:xfrm>
            <a:off x="10083" y="0"/>
            <a:ext cx="12181917" cy="6858000"/>
          </a:xfrm>
          <a:prstGeom prst="rect">
            <a:avLst/>
          </a:prstGeom>
        </p:spPr>
      </p:pic>
      <p:sp>
        <p:nvSpPr>
          <p:cNvPr id="7" name="Subtitle 6">
            <a:extLst>
              <a:ext uri="{FF2B5EF4-FFF2-40B4-BE49-F238E27FC236}">
                <a16:creationId xmlns:a16="http://schemas.microsoft.com/office/drawing/2014/main" id="{964ADED8-2ADA-9C68-ED87-2321DDD808C5}"/>
              </a:ext>
            </a:extLst>
          </p:cNvPr>
          <p:cNvSpPr>
            <a:spLocks noGrp="1"/>
          </p:cNvSpPr>
          <p:nvPr>
            <p:ph type="subTitle" idx="1"/>
          </p:nvPr>
        </p:nvSpPr>
        <p:spPr>
          <a:xfrm>
            <a:off x="1344539" y="2612860"/>
            <a:ext cx="9144000" cy="1655762"/>
          </a:xfrm>
        </p:spPr>
        <p:txBody>
          <a:bodyPr>
            <a:normAutofit/>
          </a:bodyPr>
          <a:lstStyle/>
          <a:p>
            <a:r>
              <a:rPr lang="en-IL" sz="4400" b="1" dirty="0">
                <a:latin typeface="Apple Color Emoji" pitchFamily="2" charset="0"/>
                <a:ea typeface="Apple Color Emoji" pitchFamily="2" charset="0"/>
                <a:cs typeface="AL BAYAN PLAIN" pitchFamily="2" charset="-78"/>
              </a:rPr>
              <a:t>TRAVELI</a:t>
            </a:r>
          </a:p>
        </p:txBody>
      </p:sp>
      <p:pic>
        <p:nvPicPr>
          <p:cNvPr id="9" name="Picture 8">
            <a:extLst>
              <a:ext uri="{FF2B5EF4-FFF2-40B4-BE49-F238E27FC236}">
                <a16:creationId xmlns:a16="http://schemas.microsoft.com/office/drawing/2014/main" id="{B65EF6BB-2071-C358-D602-CD011328FF14}"/>
              </a:ext>
            </a:extLst>
          </p:cNvPr>
          <p:cNvPicPr>
            <a:picLocks noChangeAspect="1"/>
          </p:cNvPicPr>
          <p:nvPr/>
        </p:nvPicPr>
        <p:blipFill>
          <a:blip r:embed="rId3"/>
          <a:stretch>
            <a:fillRect/>
          </a:stretch>
        </p:blipFill>
        <p:spPr>
          <a:xfrm>
            <a:off x="3403689" y="-318630"/>
            <a:ext cx="5025699" cy="4242225"/>
          </a:xfrm>
          <a:prstGeom prst="rect">
            <a:avLst/>
          </a:prstGeom>
        </p:spPr>
      </p:pic>
    </p:spTree>
    <p:extLst>
      <p:ext uri="{BB962C8B-B14F-4D97-AF65-F5344CB8AC3E}">
        <p14:creationId xmlns:p14="http://schemas.microsoft.com/office/powerpoint/2010/main" val="825170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0478-5C0E-0B3B-64AB-A18C17C5FC51}"/>
              </a:ext>
            </a:extLst>
          </p:cNvPr>
          <p:cNvSpPr>
            <a:spLocks noGrp="1"/>
          </p:cNvSpPr>
          <p:nvPr>
            <p:ph type="title"/>
          </p:nvPr>
        </p:nvSpPr>
        <p:spPr/>
        <p:txBody>
          <a:bodyPr/>
          <a:lstStyle/>
          <a:p>
            <a:r>
              <a:rPr lang="en-US" dirty="0"/>
              <a:t>T</a:t>
            </a:r>
            <a:r>
              <a:rPr lang="en-IL" dirty="0"/>
              <a:t>he Vision 	</a:t>
            </a:r>
          </a:p>
        </p:txBody>
      </p:sp>
      <p:sp>
        <p:nvSpPr>
          <p:cNvPr id="3" name="Content Placeholder 2">
            <a:extLst>
              <a:ext uri="{FF2B5EF4-FFF2-40B4-BE49-F238E27FC236}">
                <a16:creationId xmlns:a16="http://schemas.microsoft.com/office/drawing/2014/main" id="{A599D2FD-F1A4-41A0-8197-D612B587541A}"/>
              </a:ext>
            </a:extLst>
          </p:cNvPr>
          <p:cNvSpPr>
            <a:spLocks noGrp="1"/>
          </p:cNvSpPr>
          <p:nvPr>
            <p:ph idx="1"/>
          </p:nvPr>
        </p:nvSpPr>
        <p:spPr/>
        <p:txBody>
          <a:bodyPr/>
          <a:lstStyle/>
          <a:p>
            <a:pPr marL="0" indent="0" rtl="1">
              <a:buNone/>
            </a:pPr>
            <a:r>
              <a:rPr lang="en-US" dirty="0"/>
              <a:t>The Covid -19 brought us many kinds of problems, one of the problems was that people were stuck in their homes for a long time without the possibility to go out or travel. After the lockdown ended, some of the countries we know and are used to traveling in were closed to tourists. We wanted to cater to those who wanted to escape a little, clear their heads and have a vacation that suits them best with all their favorite attractions. And hence Traveli was born. With the main idea of opening the minds of people to a new places around the world and a new and different process to schedule a holiday. </a:t>
            </a:r>
            <a:endParaRPr lang="en-IL" dirty="0"/>
          </a:p>
        </p:txBody>
      </p:sp>
    </p:spTree>
    <p:extLst>
      <p:ext uri="{BB962C8B-B14F-4D97-AF65-F5344CB8AC3E}">
        <p14:creationId xmlns:p14="http://schemas.microsoft.com/office/powerpoint/2010/main" val="1229987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B1C8-36ED-B1C4-105B-41B85A01A96D}"/>
              </a:ext>
            </a:extLst>
          </p:cNvPr>
          <p:cNvSpPr>
            <a:spLocks noGrp="1"/>
          </p:cNvSpPr>
          <p:nvPr>
            <p:ph type="title"/>
          </p:nvPr>
        </p:nvSpPr>
        <p:spPr/>
        <p:txBody>
          <a:bodyPr/>
          <a:lstStyle/>
          <a:p>
            <a:r>
              <a:rPr lang="en-US" dirty="0"/>
              <a:t>T</a:t>
            </a:r>
            <a:r>
              <a:rPr lang="en-IL" dirty="0"/>
              <a:t>he product 	</a:t>
            </a:r>
          </a:p>
        </p:txBody>
      </p:sp>
      <p:sp>
        <p:nvSpPr>
          <p:cNvPr id="3" name="Content Placeholder 2">
            <a:extLst>
              <a:ext uri="{FF2B5EF4-FFF2-40B4-BE49-F238E27FC236}">
                <a16:creationId xmlns:a16="http://schemas.microsoft.com/office/drawing/2014/main" id="{FDE10EC4-39AD-F241-BB51-72BC1BAA1B1C}"/>
              </a:ext>
            </a:extLst>
          </p:cNvPr>
          <p:cNvSpPr>
            <a:spLocks noGrp="1"/>
          </p:cNvSpPr>
          <p:nvPr>
            <p:ph idx="1"/>
          </p:nvPr>
        </p:nvSpPr>
        <p:spPr/>
        <p:txBody>
          <a:bodyPr/>
          <a:lstStyle/>
          <a:p>
            <a:pPr marL="0" indent="0">
              <a:buNone/>
            </a:pPr>
            <a:r>
              <a:rPr lang="en-IL" dirty="0"/>
              <a:t>Web – application, which gives the user the option to choose between varius of </a:t>
            </a:r>
            <a:r>
              <a:rPr lang="en-US" dirty="0"/>
              <a:t>different preferences regarding the purpose of the vacation</a:t>
            </a:r>
            <a:r>
              <a:rPr lang="he-IL" dirty="0"/>
              <a:t> </a:t>
            </a:r>
            <a:r>
              <a:rPr lang="en-US" dirty="0"/>
              <a:t>and leads you to discover places you didn't think about or knew.</a:t>
            </a:r>
            <a:endParaRPr lang="en-IL" dirty="0"/>
          </a:p>
        </p:txBody>
      </p:sp>
      <p:pic>
        <p:nvPicPr>
          <p:cNvPr id="5" name="Picture 4">
            <a:extLst>
              <a:ext uri="{FF2B5EF4-FFF2-40B4-BE49-F238E27FC236}">
                <a16:creationId xmlns:a16="http://schemas.microsoft.com/office/drawing/2014/main" id="{47857DF6-B30D-EF88-6EE7-724601F7A484}"/>
              </a:ext>
            </a:extLst>
          </p:cNvPr>
          <p:cNvPicPr>
            <a:picLocks noChangeAspect="1"/>
          </p:cNvPicPr>
          <p:nvPr/>
        </p:nvPicPr>
        <p:blipFill>
          <a:blip r:embed="rId2"/>
          <a:stretch>
            <a:fillRect/>
          </a:stretch>
        </p:blipFill>
        <p:spPr>
          <a:xfrm>
            <a:off x="4067797" y="3429000"/>
            <a:ext cx="5794127" cy="2747963"/>
          </a:xfrm>
          <a:prstGeom prst="rect">
            <a:avLst/>
          </a:prstGeom>
        </p:spPr>
      </p:pic>
      <p:sp>
        <p:nvSpPr>
          <p:cNvPr id="7" name="TextBox 6">
            <a:extLst>
              <a:ext uri="{FF2B5EF4-FFF2-40B4-BE49-F238E27FC236}">
                <a16:creationId xmlns:a16="http://schemas.microsoft.com/office/drawing/2014/main" id="{C4EC4AD4-0FBC-B206-EE81-B854729F8A83}"/>
              </a:ext>
            </a:extLst>
          </p:cNvPr>
          <p:cNvSpPr txBox="1"/>
          <p:nvPr/>
        </p:nvSpPr>
        <p:spPr>
          <a:xfrm>
            <a:off x="547643" y="4976634"/>
            <a:ext cx="2956133" cy="1200329"/>
          </a:xfrm>
          <a:prstGeom prst="rect">
            <a:avLst/>
          </a:prstGeom>
          <a:noFill/>
        </p:spPr>
        <p:txBody>
          <a:bodyPr wrap="square" rtlCol="0">
            <a:spAutoFit/>
          </a:bodyPr>
          <a:lstStyle/>
          <a:p>
            <a:r>
              <a:rPr lang="en-US" dirty="0"/>
              <a:t>M</a:t>
            </a:r>
            <a:r>
              <a:rPr lang="en-IL" dirty="0"/>
              <a:t>orover, you have all the details require to make the vacation easy in Covid -19 wise.</a:t>
            </a:r>
          </a:p>
        </p:txBody>
      </p:sp>
      <p:cxnSp>
        <p:nvCxnSpPr>
          <p:cNvPr id="9" name="Straight Arrow Connector 8">
            <a:extLst>
              <a:ext uri="{FF2B5EF4-FFF2-40B4-BE49-F238E27FC236}">
                <a16:creationId xmlns:a16="http://schemas.microsoft.com/office/drawing/2014/main" id="{6D2AA327-E929-E1EC-FEFB-8AEE4ED85357}"/>
              </a:ext>
            </a:extLst>
          </p:cNvPr>
          <p:cNvCxnSpPr>
            <a:cxnSpLocks/>
          </p:cNvCxnSpPr>
          <p:nvPr/>
        </p:nvCxnSpPr>
        <p:spPr>
          <a:xfrm>
            <a:off x="3426864" y="5443671"/>
            <a:ext cx="10767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4207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9C015-EA20-B4CE-163D-2F198BEC821F}"/>
              </a:ext>
            </a:extLst>
          </p:cNvPr>
          <p:cNvSpPr>
            <a:spLocks noGrp="1"/>
          </p:cNvSpPr>
          <p:nvPr>
            <p:ph type="title"/>
          </p:nvPr>
        </p:nvSpPr>
        <p:spPr>
          <a:xfrm>
            <a:off x="838200" y="638591"/>
            <a:ext cx="10515600" cy="1325563"/>
          </a:xfrm>
        </p:spPr>
        <p:txBody>
          <a:bodyPr>
            <a:normAutofit/>
          </a:bodyPr>
          <a:lstStyle/>
          <a:p>
            <a:r>
              <a:rPr lang="en-US" sz="2800" dirty="0"/>
              <a:t>Let Traveli recommend you places you didn't think of,</a:t>
            </a:r>
            <a:r>
              <a:rPr lang="he-IL" sz="2800" dirty="0"/>
              <a:t> </a:t>
            </a:r>
            <a:r>
              <a:rPr lang="en-US" sz="2800" dirty="0"/>
              <a:t>get out of the box and discover new and special places around the world</a:t>
            </a:r>
            <a:endParaRPr lang="en-IL" sz="2800" dirty="0"/>
          </a:p>
        </p:txBody>
      </p:sp>
      <p:pic>
        <p:nvPicPr>
          <p:cNvPr id="5" name="Content Placeholder 4">
            <a:extLst>
              <a:ext uri="{FF2B5EF4-FFF2-40B4-BE49-F238E27FC236}">
                <a16:creationId xmlns:a16="http://schemas.microsoft.com/office/drawing/2014/main" id="{8AF4895B-13D1-106D-6EA9-C47AB410F603}"/>
              </a:ext>
            </a:extLst>
          </p:cNvPr>
          <p:cNvPicPr>
            <a:picLocks noGrp="1" noChangeAspect="1"/>
          </p:cNvPicPr>
          <p:nvPr>
            <p:ph idx="1"/>
          </p:nvPr>
        </p:nvPicPr>
        <p:blipFill>
          <a:blip r:embed="rId2"/>
          <a:stretch>
            <a:fillRect/>
          </a:stretch>
        </p:blipFill>
        <p:spPr>
          <a:xfrm>
            <a:off x="616009" y="2081716"/>
            <a:ext cx="10518166" cy="4352400"/>
          </a:xfrm>
        </p:spPr>
      </p:pic>
    </p:spTree>
    <p:extLst>
      <p:ext uri="{BB962C8B-B14F-4D97-AF65-F5344CB8AC3E}">
        <p14:creationId xmlns:p14="http://schemas.microsoft.com/office/powerpoint/2010/main" val="11744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7EC6B-31AD-8104-3BE3-CB51E564A9F5}"/>
              </a:ext>
            </a:extLst>
          </p:cNvPr>
          <p:cNvSpPr>
            <a:spLocks noGrp="1"/>
          </p:cNvSpPr>
          <p:nvPr>
            <p:ph type="title"/>
          </p:nvPr>
        </p:nvSpPr>
        <p:spPr/>
        <p:txBody>
          <a:bodyPr>
            <a:normAutofit/>
          </a:bodyPr>
          <a:lstStyle/>
          <a:p>
            <a:r>
              <a:rPr lang="en-US" sz="2800" dirty="0"/>
              <a:t>The most popular destinations for the people around you</a:t>
            </a:r>
            <a:endParaRPr lang="en-IL" sz="2800" dirty="0"/>
          </a:p>
        </p:txBody>
      </p:sp>
      <p:pic>
        <p:nvPicPr>
          <p:cNvPr id="5" name="Picture 4">
            <a:extLst>
              <a:ext uri="{FF2B5EF4-FFF2-40B4-BE49-F238E27FC236}">
                <a16:creationId xmlns:a16="http://schemas.microsoft.com/office/drawing/2014/main" id="{64626A87-DA5C-6C1C-FC0D-16848036BE99}"/>
              </a:ext>
            </a:extLst>
          </p:cNvPr>
          <p:cNvPicPr>
            <a:picLocks noChangeAspect="1"/>
          </p:cNvPicPr>
          <p:nvPr/>
        </p:nvPicPr>
        <p:blipFill>
          <a:blip r:embed="rId2"/>
          <a:stretch>
            <a:fillRect/>
          </a:stretch>
        </p:blipFill>
        <p:spPr>
          <a:xfrm>
            <a:off x="1811709" y="1579489"/>
            <a:ext cx="7772400" cy="3992509"/>
          </a:xfrm>
          <a:prstGeom prst="rect">
            <a:avLst/>
          </a:prstGeom>
        </p:spPr>
      </p:pic>
    </p:spTree>
    <p:extLst>
      <p:ext uri="{BB962C8B-B14F-4D97-AF65-F5344CB8AC3E}">
        <p14:creationId xmlns:p14="http://schemas.microsoft.com/office/powerpoint/2010/main" val="3274903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6A8B-6C15-1A59-2E28-D2BDFE572799}"/>
              </a:ext>
            </a:extLst>
          </p:cNvPr>
          <p:cNvSpPr>
            <a:spLocks noGrp="1"/>
          </p:cNvSpPr>
          <p:nvPr>
            <p:ph type="title"/>
          </p:nvPr>
        </p:nvSpPr>
        <p:spPr>
          <a:xfrm>
            <a:off x="838200" y="766777"/>
            <a:ext cx="10515600" cy="1325563"/>
          </a:xfrm>
        </p:spPr>
        <p:txBody>
          <a:bodyPr>
            <a:normAutofit/>
          </a:bodyPr>
          <a:lstStyle/>
          <a:p>
            <a:pPr algn="l" defTabSz="914400" rtl="1" eaLnBrk="1" latinLnBrk="0" hangingPunct="1">
              <a:lnSpc>
                <a:spcPct val="90000"/>
              </a:lnSpc>
              <a:spcBef>
                <a:spcPct val="0"/>
              </a:spcBef>
              <a:buNone/>
            </a:pPr>
            <a:r>
              <a:rPr lang="en-IL" sz="2800" dirty="0"/>
              <a:t>In Traeli you will find all the information you need regurding to your special vacation and the option to book flights, hotels and attractions for your special location. </a:t>
            </a:r>
          </a:p>
        </p:txBody>
      </p:sp>
      <p:pic>
        <p:nvPicPr>
          <p:cNvPr id="5" name="Picture 4">
            <a:extLst>
              <a:ext uri="{FF2B5EF4-FFF2-40B4-BE49-F238E27FC236}">
                <a16:creationId xmlns:a16="http://schemas.microsoft.com/office/drawing/2014/main" id="{38023682-089A-1DB9-F46A-E0B80B3179BE}"/>
              </a:ext>
            </a:extLst>
          </p:cNvPr>
          <p:cNvPicPr>
            <a:picLocks noChangeAspect="1"/>
          </p:cNvPicPr>
          <p:nvPr/>
        </p:nvPicPr>
        <p:blipFill>
          <a:blip r:embed="rId2"/>
          <a:stretch>
            <a:fillRect/>
          </a:stretch>
        </p:blipFill>
        <p:spPr>
          <a:xfrm>
            <a:off x="592856" y="3051333"/>
            <a:ext cx="5149653" cy="2947815"/>
          </a:xfrm>
          <a:prstGeom prst="rect">
            <a:avLst/>
          </a:prstGeom>
        </p:spPr>
      </p:pic>
      <p:pic>
        <p:nvPicPr>
          <p:cNvPr id="7" name="Picture 6">
            <a:extLst>
              <a:ext uri="{FF2B5EF4-FFF2-40B4-BE49-F238E27FC236}">
                <a16:creationId xmlns:a16="http://schemas.microsoft.com/office/drawing/2014/main" id="{C1D05EFC-FEDF-50C9-9FA7-2A44C362043E}"/>
              </a:ext>
            </a:extLst>
          </p:cNvPr>
          <p:cNvPicPr>
            <a:picLocks noChangeAspect="1"/>
          </p:cNvPicPr>
          <p:nvPr/>
        </p:nvPicPr>
        <p:blipFill>
          <a:blip r:embed="rId3"/>
          <a:stretch>
            <a:fillRect/>
          </a:stretch>
        </p:blipFill>
        <p:spPr>
          <a:xfrm>
            <a:off x="6449493" y="2914117"/>
            <a:ext cx="5505161" cy="3449804"/>
          </a:xfrm>
          <a:prstGeom prst="rect">
            <a:avLst/>
          </a:prstGeom>
        </p:spPr>
      </p:pic>
    </p:spTree>
    <p:extLst>
      <p:ext uri="{BB962C8B-B14F-4D97-AF65-F5344CB8AC3E}">
        <p14:creationId xmlns:p14="http://schemas.microsoft.com/office/powerpoint/2010/main" val="352704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AF61E1-9ADA-0D48-EFB9-CC9B400EC12C}"/>
              </a:ext>
            </a:extLst>
          </p:cNvPr>
          <p:cNvPicPr>
            <a:picLocks noChangeAspect="1"/>
          </p:cNvPicPr>
          <p:nvPr/>
        </p:nvPicPr>
        <p:blipFill>
          <a:blip r:embed="rId2"/>
          <a:stretch>
            <a:fillRect/>
          </a:stretch>
        </p:blipFill>
        <p:spPr>
          <a:xfrm>
            <a:off x="6336103" y="4782527"/>
            <a:ext cx="3035300" cy="1881031"/>
          </a:xfrm>
          <a:prstGeom prst="rect">
            <a:avLst/>
          </a:prstGeom>
        </p:spPr>
      </p:pic>
      <p:sp>
        <p:nvSpPr>
          <p:cNvPr id="2" name="Title 1">
            <a:extLst>
              <a:ext uri="{FF2B5EF4-FFF2-40B4-BE49-F238E27FC236}">
                <a16:creationId xmlns:a16="http://schemas.microsoft.com/office/drawing/2014/main" id="{EADFA870-E809-2806-7D17-98D123F95CA0}"/>
              </a:ext>
            </a:extLst>
          </p:cNvPr>
          <p:cNvSpPr>
            <a:spLocks noGrp="1"/>
          </p:cNvSpPr>
          <p:nvPr>
            <p:ph type="title"/>
          </p:nvPr>
        </p:nvSpPr>
        <p:spPr/>
        <p:txBody>
          <a:bodyPr/>
          <a:lstStyle/>
          <a:p>
            <a:r>
              <a:rPr lang="en-US" dirty="0"/>
              <a:t>T</a:t>
            </a:r>
            <a:r>
              <a:rPr lang="en-IL" dirty="0"/>
              <a:t>echnology </a:t>
            </a:r>
          </a:p>
        </p:txBody>
      </p:sp>
      <p:pic>
        <p:nvPicPr>
          <p:cNvPr id="5" name="Content Placeholder 4">
            <a:extLst>
              <a:ext uri="{FF2B5EF4-FFF2-40B4-BE49-F238E27FC236}">
                <a16:creationId xmlns:a16="http://schemas.microsoft.com/office/drawing/2014/main" id="{AF3B9767-92FA-2442-0842-B8EF02438643}"/>
              </a:ext>
            </a:extLst>
          </p:cNvPr>
          <p:cNvPicPr>
            <a:picLocks noGrp="1" noChangeAspect="1"/>
          </p:cNvPicPr>
          <p:nvPr>
            <p:ph idx="1"/>
          </p:nvPr>
        </p:nvPicPr>
        <p:blipFill>
          <a:blip r:embed="rId3"/>
          <a:stretch>
            <a:fillRect/>
          </a:stretch>
        </p:blipFill>
        <p:spPr>
          <a:xfrm>
            <a:off x="0" y="4586198"/>
            <a:ext cx="3730980" cy="2098676"/>
          </a:xfrm>
        </p:spPr>
      </p:pic>
      <p:pic>
        <p:nvPicPr>
          <p:cNvPr id="9" name="Picture 8">
            <a:extLst>
              <a:ext uri="{FF2B5EF4-FFF2-40B4-BE49-F238E27FC236}">
                <a16:creationId xmlns:a16="http://schemas.microsoft.com/office/drawing/2014/main" id="{945F82DD-FA9C-8E26-8619-51CCA4346F4E}"/>
              </a:ext>
            </a:extLst>
          </p:cNvPr>
          <p:cNvPicPr>
            <a:picLocks noChangeAspect="1"/>
          </p:cNvPicPr>
          <p:nvPr/>
        </p:nvPicPr>
        <p:blipFill>
          <a:blip r:embed="rId4"/>
          <a:stretch>
            <a:fillRect/>
          </a:stretch>
        </p:blipFill>
        <p:spPr>
          <a:xfrm>
            <a:off x="8801526" y="4758558"/>
            <a:ext cx="3175000" cy="1905000"/>
          </a:xfrm>
          <a:prstGeom prst="rect">
            <a:avLst/>
          </a:prstGeom>
        </p:spPr>
      </p:pic>
      <p:pic>
        <p:nvPicPr>
          <p:cNvPr id="13" name="Picture 12">
            <a:extLst>
              <a:ext uri="{FF2B5EF4-FFF2-40B4-BE49-F238E27FC236}">
                <a16:creationId xmlns:a16="http://schemas.microsoft.com/office/drawing/2014/main" id="{29C8645C-D392-E3A7-3595-4636DD6416CD}"/>
              </a:ext>
            </a:extLst>
          </p:cNvPr>
          <p:cNvPicPr>
            <a:picLocks noChangeAspect="1"/>
          </p:cNvPicPr>
          <p:nvPr/>
        </p:nvPicPr>
        <p:blipFill>
          <a:blip r:embed="rId5"/>
          <a:stretch>
            <a:fillRect/>
          </a:stretch>
        </p:blipFill>
        <p:spPr>
          <a:xfrm>
            <a:off x="3730980" y="4860202"/>
            <a:ext cx="1751846" cy="1751846"/>
          </a:xfrm>
          <a:prstGeom prst="rect">
            <a:avLst/>
          </a:prstGeom>
        </p:spPr>
      </p:pic>
      <p:pic>
        <p:nvPicPr>
          <p:cNvPr id="15" name="Picture 14">
            <a:extLst>
              <a:ext uri="{FF2B5EF4-FFF2-40B4-BE49-F238E27FC236}">
                <a16:creationId xmlns:a16="http://schemas.microsoft.com/office/drawing/2014/main" id="{2D79ED36-3613-3630-AB3D-F557A551B6EB}"/>
              </a:ext>
            </a:extLst>
          </p:cNvPr>
          <p:cNvPicPr>
            <a:picLocks noChangeAspect="1"/>
          </p:cNvPicPr>
          <p:nvPr/>
        </p:nvPicPr>
        <p:blipFill>
          <a:blip r:embed="rId6"/>
          <a:stretch>
            <a:fillRect/>
          </a:stretch>
        </p:blipFill>
        <p:spPr>
          <a:xfrm>
            <a:off x="5590892" y="4834038"/>
            <a:ext cx="1261000" cy="1778010"/>
          </a:xfrm>
          <a:prstGeom prst="rect">
            <a:avLst/>
          </a:prstGeom>
        </p:spPr>
      </p:pic>
    </p:spTree>
    <p:extLst>
      <p:ext uri="{BB962C8B-B14F-4D97-AF65-F5344CB8AC3E}">
        <p14:creationId xmlns:p14="http://schemas.microsoft.com/office/powerpoint/2010/main" val="1879835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24E9-5204-2A06-87D6-301E5CBF4131}"/>
              </a:ext>
            </a:extLst>
          </p:cNvPr>
          <p:cNvSpPr>
            <a:spLocks noGrp="1"/>
          </p:cNvSpPr>
          <p:nvPr>
            <p:ph type="title"/>
          </p:nvPr>
        </p:nvSpPr>
        <p:spPr/>
        <p:txBody>
          <a:bodyPr/>
          <a:lstStyle/>
          <a:p>
            <a:r>
              <a:rPr lang="en-US" dirty="0"/>
              <a:t>P</a:t>
            </a:r>
            <a:r>
              <a:rPr lang="en-IL" dirty="0"/>
              <a:t>resents </a:t>
            </a:r>
          </a:p>
        </p:txBody>
      </p:sp>
      <p:sp>
        <p:nvSpPr>
          <p:cNvPr id="3" name="Content Placeholder 2">
            <a:extLst>
              <a:ext uri="{FF2B5EF4-FFF2-40B4-BE49-F238E27FC236}">
                <a16:creationId xmlns:a16="http://schemas.microsoft.com/office/drawing/2014/main" id="{D5EF414E-D9B1-0607-9169-457AC5EDFD91}"/>
              </a:ext>
            </a:extLst>
          </p:cNvPr>
          <p:cNvSpPr>
            <a:spLocks noGrp="1"/>
          </p:cNvSpPr>
          <p:nvPr>
            <p:ph idx="1"/>
          </p:nvPr>
        </p:nvSpPr>
        <p:spPr/>
        <p:txBody>
          <a:bodyPr/>
          <a:lstStyle/>
          <a:p>
            <a:r>
              <a:rPr lang="en-US" dirty="0"/>
              <a:t>S</a:t>
            </a:r>
            <a:r>
              <a:rPr lang="en-IL" dirty="0"/>
              <a:t>hawn sagiv – 204816631</a:t>
            </a:r>
          </a:p>
          <a:p>
            <a:r>
              <a:rPr lang="en-US" dirty="0"/>
              <a:t>Guy </a:t>
            </a:r>
            <a:r>
              <a:rPr lang="en-US" dirty="0" err="1"/>
              <a:t>Hassin</a:t>
            </a:r>
            <a:r>
              <a:rPr lang="en-US" dirty="0"/>
              <a:t> - 312253255</a:t>
            </a:r>
          </a:p>
          <a:p>
            <a:r>
              <a:rPr lang="en-US" dirty="0"/>
              <a:t>Ayelet Ackerman – 205705452</a:t>
            </a:r>
          </a:p>
          <a:p>
            <a:endParaRPr lang="en-US" dirty="0"/>
          </a:p>
          <a:p>
            <a:r>
              <a:rPr lang="en-US" dirty="0"/>
              <a:t>Link to GitHub repository: </a:t>
            </a:r>
            <a:r>
              <a:rPr lang="en-US" dirty="0">
                <a:hlinkClick r:id="rId2"/>
              </a:rPr>
              <a:t>https://</a:t>
            </a:r>
            <a:r>
              <a:rPr lang="en-US" dirty="0" err="1">
                <a:hlinkClick r:id="rId2"/>
              </a:rPr>
              <a:t>github.com</a:t>
            </a:r>
            <a:r>
              <a:rPr lang="en-US" dirty="0">
                <a:hlinkClick r:id="rId2"/>
              </a:rPr>
              <a:t>/</a:t>
            </a:r>
            <a:r>
              <a:rPr lang="en-US" dirty="0" err="1">
                <a:hlinkClick r:id="rId2"/>
              </a:rPr>
              <a:t>ShawnSagiv</a:t>
            </a:r>
            <a:r>
              <a:rPr lang="en-US" dirty="0">
                <a:hlinkClick r:id="rId2"/>
              </a:rPr>
              <a:t>/Traveli</a:t>
            </a:r>
            <a:endParaRPr lang="en-US" dirty="0"/>
          </a:p>
          <a:p>
            <a:endParaRPr lang="en-IL" dirty="0"/>
          </a:p>
        </p:txBody>
      </p:sp>
    </p:spTree>
    <p:extLst>
      <p:ext uri="{BB962C8B-B14F-4D97-AF65-F5344CB8AC3E}">
        <p14:creationId xmlns:p14="http://schemas.microsoft.com/office/powerpoint/2010/main" val="3490474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281</Words>
  <Application>Microsoft Macintosh PowerPoint</Application>
  <PresentationFormat>Widescreen</PresentationFormat>
  <Paragraphs>16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Apple Color Emoji</vt:lpstr>
      <vt:lpstr>Arial</vt:lpstr>
      <vt:lpstr>Calibri</vt:lpstr>
      <vt:lpstr>Calibri Light</vt:lpstr>
      <vt:lpstr>Office Theme</vt:lpstr>
      <vt:lpstr>PowerPoint Presentation</vt:lpstr>
      <vt:lpstr>The Vision  </vt:lpstr>
      <vt:lpstr>The product  </vt:lpstr>
      <vt:lpstr>Let Traveli recommend you places you didn't think of, get out of the box and discover new and special places around the world</vt:lpstr>
      <vt:lpstr>The most popular destinations for the people around you</vt:lpstr>
      <vt:lpstr>In Traeli you will find all the information you need regurding to your special vacation and the option to book flights, hotels and attractions for your special location. </vt:lpstr>
      <vt:lpstr>Technology </vt:lpstr>
      <vt:lpstr>Presents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Sagiv</dc:creator>
  <cp:lastModifiedBy>Shawn Sagiv</cp:lastModifiedBy>
  <cp:revision>2</cp:revision>
  <dcterms:created xsi:type="dcterms:W3CDTF">2022-09-14T06:52:15Z</dcterms:created>
  <dcterms:modified xsi:type="dcterms:W3CDTF">2022-09-14T08:00:01Z</dcterms:modified>
</cp:coreProperties>
</file>